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5" r:id="rId2"/>
    <p:sldId id="256" r:id="rId3"/>
    <p:sldId id="257" r:id="rId4"/>
    <p:sldId id="258" r:id="rId5"/>
    <p:sldId id="267" r:id="rId6"/>
    <p:sldId id="260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9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8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7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5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2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1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0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6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742B69-130A-4C7B-B1FA-9C8564B697F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E148D-5516-49EE-8C4A-793427A0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01qs.com/3166-candy--chi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</a:t>
            </a:r>
            <a:r>
              <a:rPr lang="en-US" dirty="0" smtClean="0"/>
              <a:t>Morning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6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</a:t>
            </a:r>
            <a:r>
              <a:rPr lang="en-US" dirty="0"/>
              <a:t>get </a:t>
            </a:r>
            <a:r>
              <a:rPr lang="en-US" dirty="0" smtClean="0"/>
              <a:t>set up in </a:t>
            </a:r>
            <a:r>
              <a:rPr lang="en-US" dirty="0"/>
              <a:t>your groups</a:t>
            </a:r>
            <a:endParaRPr lang="en-US" dirty="0" smtClean="0"/>
          </a:p>
          <a:p>
            <a:r>
              <a:rPr lang="en-US" dirty="0" smtClean="0"/>
              <a:t>Get out a pencil and your calculator</a:t>
            </a:r>
          </a:p>
          <a:p>
            <a:r>
              <a:rPr lang="en-US" dirty="0" smtClean="0"/>
              <a:t>Get out a blank piece of paper </a:t>
            </a:r>
          </a:p>
          <a:p>
            <a:r>
              <a:rPr lang="en-US" dirty="0" smtClean="0"/>
              <a:t>When all group members arrive, assign the four roles</a:t>
            </a:r>
          </a:p>
          <a:p>
            <a:pPr lvl="1"/>
            <a:r>
              <a:rPr lang="en-US" dirty="0" smtClean="0"/>
              <a:t>Marker Board Scribe </a:t>
            </a:r>
          </a:p>
          <a:p>
            <a:pPr lvl="1"/>
            <a:r>
              <a:rPr lang="en-US" dirty="0" smtClean="0"/>
              <a:t>Writer</a:t>
            </a:r>
          </a:p>
          <a:p>
            <a:pPr lvl="1"/>
            <a:r>
              <a:rPr lang="en-US" dirty="0" smtClean="0"/>
              <a:t>Speaker</a:t>
            </a:r>
          </a:p>
          <a:p>
            <a:pPr lvl="1"/>
            <a:r>
              <a:rPr lang="en-US" dirty="0" smtClean="0"/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17958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stuck?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and methods: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 Bishop would need to spend…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$50.40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188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3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 Bishop’s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804415"/>
            <a:ext cx="4718304" cy="4376927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The first video had 5 Reese's and 2 bags of Doritos for $9.75</a:t>
            </a:r>
          </a:p>
          <a:p>
            <a:r>
              <a:rPr lang="en-US" sz="2900" dirty="0" smtClean="0"/>
              <a:t> </a:t>
            </a:r>
            <a:r>
              <a:rPr lang="en-US" sz="2900" dirty="0"/>
              <a:t>The </a:t>
            </a:r>
            <a:r>
              <a:rPr lang="en-US" sz="2900" dirty="0" smtClean="0"/>
              <a:t>second video </a:t>
            </a:r>
            <a:r>
              <a:rPr lang="en-US" sz="2900" dirty="0"/>
              <a:t>had </a:t>
            </a:r>
            <a:r>
              <a:rPr lang="en-US" sz="2900" dirty="0" smtClean="0"/>
              <a:t>3 </a:t>
            </a:r>
            <a:r>
              <a:rPr lang="en-US" sz="2900" dirty="0"/>
              <a:t>Reese's and </a:t>
            </a:r>
            <a:r>
              <a:rPr lang="en-US" sz="2900" dirty="0" smtClean="0"/>
              <a:t>6 </a:t>
            </a:r>
            <a:r>
              <a:rPr lang="en-US" sz="2900" dirty="0"/>
              <a:t>bags of Doritos for $</a:t>
            </a:r>
            <a:r>
              <a:rPr lang="en-US" sz="2900" dirty="0" smtClean="0"/>
              <a:t>9.45</a:t>
            </a:r>
          </a:p>
          <a:p>
            <a:r>
              <a:rPr lang="en-US" sz="2900" dirty="0" smtClean="0"/>
              <a:t>I set up two equations with </a:t>
            </a:r>
          </a:p>
          <a:p>
            <a:r>
              <a:rPr lang="en-US" sz="2900" dirty="0" smtClean="0"/>
              <a:t>R = Price of one Reese’s and D = Price of one Doritos bag</a:t>
            </a:r>
            <a:endParaRPr lang="en-US" sz="2900" dirty="0"/>
          </a:p>
          <a:p>
            <a:pPr lvl="1"/>
            <a:r>
              <a:rPr lang="en-US" sz="2900" dirty="0" smtClean="0"/>
              <a:t>5R+2D = 9.75</a:t>
            </a:r>
          </a:p>
          <a:p>
            <a:pPr lvl="1"/>
            <a:r>
              <a:rPr lang="en-US" sz="2900" dirty="0" smtClean="0"/>
              <a:t>3R+6D = 9.45 </a:t>
            </a:r>
          </a:p>
          <a:p>
            <a:pPr marL="285750" lvl="1"/>
            <a:r>
              <a:rPr lang="en-US" sz="2900" dirty="0" smtClean="0"/>
              <a:t>I </a:t>
            </a:r>
            <a:r>
              <a:rPr lang="en-US" sz="2900" dirty="0"/>
              <a:t>chose elimination </a:t>
            </a:r>
            <a:r>
              <a:rPr lang="en-US" sz="2900" dirty="0" smtClean="0"/>
              <a:t>then distributed -3 to </a:t>
            </a:r>
            <a:r>
              <a:rPr lang="en-US" sz="2900" dirty="0"/>
              <a:t>my first equation </a:t>
            </a:r>
            <a:r>
              <a:rPr lang="en-US" sz="2900" dirty="0" smtClean="0"/>
              <a:t>so </a:t>
            </a:r>
            <a:r>
              <a:rPr lang="en-US" sz="2900" dirty="0"/>
              <a:t>my coefficients for D would </a:t>
            </a:r>
            <a:r>
              <a:rPr lang="en-US" sz="2900" dirty="0" smtClean="0"/>
              <a:t>be set to </a:t>
            </a:r>
            <a:r>
              <a:rPr lang="en-US" sz="2900" dirty="0"/>
              <a:t>eliminate the </a:t>
            </a:r>
            <a:r>
              <a:rPr lang="en-US" sz="2900" dirty="0" smtClean="0"/>
              <a:t>variable</a:t>
            </a:r>
          </a:p>
          <a:p>
            <a:pPr marL="0" lvl="1" indent="0">
              <a:buNone/>
            </a:pPr>
            <a:r>
              <a:rPr lang="en-US" sz="2900" dirty="0"/>
              <a:t>-</a:t>
            </a:r>
            <a:r>
              <a:rPr lang="en-US" sz="2900" dirty="0" smtClean="0"/>
              <a:t>3 (</a:t>
            </a:r>
            <a:r>
              <a:rPr lang="en-US" sz="2900" dirty="0"/>
              <a:t>5R+2D=9.75</a:t>
            </a:r>
            <a:r>
              <a:rPr lang="en-US" sz="2900" dirty="0" smtClean="0"/>
              <a:t>)	 </a:t>
            </a:r>
            <a:r>
              <a:rPr lang="en-US" sz="2900" dirty="0" smtClean="0">
                <a:sym typeface="Wingdings" panose="05000000000000000000" pitchFamily="2" charset="2"/>
              </a:rPr>
              <a:t></a:t>
            </a:r>
            <a:r>
              <a:rPr lang="en-US" sz="2900" dirty="0">
                <a:sym typeface="Wingdings" panose="05000000000000000000" pitchFamily="2" charset="2"/>
              </a:rPr>
              <a:t>	</a:t>
            </a:r>
            <a:r>
              <a:rPr lang="en-US" sz="2900" dirty="0" smtClean="0"/>
              <a:t>-</a:t>
            </a:r>
            <a:r>
              <a:rPr lang="en-US" sz="2900" dirty="0"/>
              <a:t>15R – 6D = -29.25</a:t>
            </a:r>
          </a:p>
          <a:p>
            <a:pPr marL="285750"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52" y="1804415"/>
            <a:ext cx="5583936" cy="4376927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Add my two equations together</a:t>
            </a:r>
          </a:p>
          <a:p>
            <a:pPr marL="0" indent="0">
              <a:buNone/>
            </a:pPr>
            <a:r>
              <a:rPr lang="en-US" sz="2600" dirty="0" smtClean="0"/>
              <a:t>-15R – 6D </a:t>
            </a:r>
            <a:r>
              <a:rPr lang="en-US" sz="2600" dirty="0"/>
              <a:t>= -29.25</a:t>
            </a:r>
          </a:p>
          <a:p>
            <a:pPr marL="0" indent="0">
              <a:buNone/>
            </a:pPr>
            <a:r>
              <a:rPr lang="en-US" sz="2600" u="sng" dirty="0" smtClean="0"/>
              <a:t>   3R + 6D = 9.45</a:t>
            </a:r>
          </a:p>
          <a:p>
            <a:pPr marL="0" indent="0">
              <a:buNone/>
            </a:pPr>
            <a:r>
              <a:rPr lang="en-US" sz="2600" dirty="0" smtClean="0"/>
              <a:t>-12R </a:t>
            </a:r>
            <a:r>
              <a:rPr lang="en-US" sz="2600" dirty="0"/>
              <a:t>+ </a:t>
            </a:r>
            <a:r>
              <a:rPr lang="en-US" sz="2600" dirty="0" smtClean="0"/>
              <a:t>0D </a:t>
            </a:r>
            <a:r>
              <a:rPr lang="en-US" sz="2600" dirty="0"/>
              <a:t>= -</a:t>
            </a:r>
            <a:r>
              <a:rPr lang="en-US" sz="2600" dirty="0" smtClean="0"/>
              <a:t>19.8</a:t>
            </a:r>
          </a:p>
          <a:p>
            <a:r>
              <a:rPr lang="en-US" sz="2600" dirty="0" smtClean="0"/>
              <a:t>Solve for R</a:t>
            </a:r>
          </a:p>
          <a:p>
            <a:pPr marL="0" indent="0">
              <a:buNone/>
            </a:pPr>
            <a:r>
              <a:rPr lang="en-US" sz="2600" dirty="0" smtClean="0"/>
              <a:t>-12R= </a:t>
            </a:r>
            <a:r>
              <a:rPr lang="en-US" sz="2600" dirty="0"/>
              <a:t>-</a:t>
            </a:r>
            <a:r>
              <a:rPr lang="en-US" sz="2600" dirty="0" smtClean="0"/>
              <a:t>19.8</a:t>
            </a:r>
          </a:p>
          <a:p>
            <a:pPr marL="0" indent="0">
              <a:buNone/>
            </a:pPr>
            <a:r>
              <a:rPr lang="en-US" sz="2600" dirty="0" smtClean="0"/>
              <a:t>R = 1.65</a:t>
            </a:r>
          </a:p>
          <a:p>
            <a:r>
              <a:rPr lang="en-US" sz="2600" dirty="0" smtClean="0"/>
              <a:t>Substitute R into one of my original equations and solve for D</a:t>
            </a: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3(1.65) +6d = 9.45</a:t>
            </a: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4.95 + 6d = 9.45</a:t>
            </a: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6d = 4.5</a:t>
            </a: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D = .</a:t>
            </a:r>
            <a:r>
              <a:rPr lang="en-US" sz="2600" dirty="0" smtClean="0">
                <a:sym typeface="Wingdings" panose="05000000000000000000" pitchFamily="2" charset="2"/>
              </a:rPr>
              <a:t>75</a:t>
            </a:r>
          </a:p>
          <a:p>
            <a:pPr marL="0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One candy bar costs $1.65 and one bag of chips cost $0.75</a:t>
            </a:r>
            <a:endParaRPr lang="en-US" sz="2600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 Bishop’s Method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 found that </a:t>
            </a:r>
            <a:r>
              <a:rPr lang="en-US" dirty="0" smtClean="0">
                <a:sym typeface="Wingdings" panose="05000000000000000000" pitchFamily="2" charset="2"/>
              </a:rPr>
              <a:t>one </a:t>
            </a:r>
            <a:r>
              <a:rPr lang="en-US" dirty="0">
                <a:sym typeface="Wingdings" panose="05000000000000000000" pitchFamily="2" charset="2"/>
              </a:rPr>
              <a:t>candy bar costs $1.65 and one bag of chips cost $</a:t>
            </a:r>
            <a:r>
              <a:rPr lang="en-US" dirty="0" smtClean="0">
                <a:sym typeface="Wingdings" panose="05000000000000000000" pitchFamily="2" charset="2"/>
              </a:rPr>
              <a:t>0.75,  I added the prices together to find the price for 1 student’s snacks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1.65 + .75 = 2.4  which is $2.40 per student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 Since there are </a:t>
            </a:r>
            <a:r>
              <a:rPr lang="en-US" dirty="0" smtClean="0"/>
              <a:t>21 </a:t>
            </a:r>
            <a:r>
              <a:rPr lang="en-US" dirty="0" smtClean="0"/>
              <a:t>students in this class, I multiplied the $2.40 </a:t>
            </a:r>
            <a:r>
              <a:rPr lang="en-US" smtClean="0"/>
              <a:t>by </a:t>
            </a:r>
            <a:r>
              <a:rPr lang="en-US" smtClean="0"/>
              <a:t>21 </a:t>
            </a:r>
            <a:r>
              <a:rPr lang="en-US" dirty="0" smtClean="0"/>
              <a:t>to find my total price of </a:t>
            </a:r>
            <a:r>
              <a:rPr lang="en-US" dirty="0" smtClean="0"/>
              <a:t>$50.40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groups for </a:t>
            </a:r>
            <a:r>
              <a:rPr lang="en-US" b="1" u="sng" dirty="0" smtClean="0"/>
              <a:t>two minutes </a:t>
            </a:r>
            <a:r>
              <a:rPr lang="en-US" dirty="0" smtClean="0"/>
              <a:t>an accurate title for this activity</a:t>
            </a:r>
          </a:p>
          <a:p>
            <a:r>
              <a:rPr lang="en-US" dirty="0" smtClean="0"/>
              <a:t>Make sure it is creative and includes the essential target </a:t>
            </a:r>
          </a:p>
          <a:p>
            <a:r>
              <a:rPr lang="en-US" dirty="0" smtClean="0"/>
              <a:t>Come to an agreement on ONE title to share with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your group do well or struggle with this activity?</a:t>
            </a:r>
          </a:p>
          <a:p>
            <a:endParaRPr lang="en-US" dirty="0" smtClean="0"/>
          </a:p>
          <a:p>
            <a:r>
              <a:rPr lang="en-US" dirty="0" smtClean="0"/>
              <a:t>Why do you believe we completed this?</a:t>
            </a:r>
          </a:p>
          <a:p>
            <a:endParaRPr lang="en-US" dirty="0"/>
          </a:p>
          <a:p>
            <a:r>
              <a:rPr lang="en-US" dirty="0" smtClean="0"/>
              <a:t>What did you learn?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an exit slip and find the solution to the application</a:t>
            </a:r>
          </a:p>
          <a:p>
            <a:r>
              <a:rPr lang="en-US" dirty="0" smtClean="0"/>
              <a:t>When you are finished, turn it in at the front and put your desk back quietly and wait for the 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you hungry for some candy and chips?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Watch closely</a:t>
            </a:r>
            <a:r>
              <a:rPr lang="en-US" sz="4000" dirty="0" smtClean="0"/>
              <a:t>! </a:t>
            </a:r>
            <a:endParaRPr lang="en-US" sz="4000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YUM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50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question to you….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I am going to buy each student in this class 1 candy bar and 1 bag of chips, how much money do I need?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7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how good your perception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67328"/>
          </a:xfrm>
        </p:spPr>
        <p:txBody>
          <a:bodyPr>
            <a:normAutofit/>
          </a:bodyPr>
          <a:lstStyle/>
          <a:p>
            <a:r>
              <a:rPr lang="en-US" dirty="0" smtClean="0"/>
              <a:t>On the top of your paper, write which </a:t>
            </a:r>
            <a:r>
              <a:rPr lang="en-US" dirty="0" smtClean="0"/>
              <a:t>option you believe is correct. </a:t>
            </a:r>
          </a:p>
          <a:p>
            <a:r>
              <a:rPr lang="en-US" dirty="0" smtClean="0"/>
              <a:t> Is the final price going to be between…</a:t>
            </a:r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smtClean="0"/>
              <a:t>15-$</a:t>
            </a:r>
            <a:r>
              <a:rPr lang="en-US" dirty="0" smtClean="0"/>
              <a:t>30</a:t>
            </a:r>
            <a:endParaRPr lang="en-US" dirty="0"/>
          </a:p>
          <a:p>
            <a:r>
              <a:rPr lang="en-US" dirty="0" smtClean="0"/>
              <a:t>$</a:t>
            </a:r>
            <a:r>
              <a:rPr lang="en-US" dirty="0" smtClean="0"/>
              <a:t>31-$45</a:t>
            </a:r>
          </a:p>
          <a:p>
            <a:r>
              <a:rPr lang="en-US" dirty="0" smtClean="0"/>
              <a:t>$</a:t>
            </a:r>
            <a:r>
              <a:rPr lang="en-US" dirty="0" smtClean="0"/>
              <a:t>46-$60</a:t>
            </a:r>
          </a:p>
          <a:p>
            <a:r>
              <a:rPr lang="en-US" dirty="0" smtClean="0"/>
              <a:t>$</a:t>
            </a:r>
            <a:r>
              <a:rPr lang="en-US" dirty="0" smtClean="0"/>
              <a:t>61-$75</a:t>
            </a:r>
          </a:p>
          <a:p>
            <a:r>
              <a:rPr lang="en-US" dirty="0" smtClean="0"/>
              <a:t>over </a:t>
            </a:r>
            <a:r>
              <a:rPr lang="en-US" dirty="0" smtClean="0"/>
              <a:t>$76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95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2700" dirty="0" smtClean="0"/>
              <a:t>“If you don’t ask, you don’t get”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4016"/>
            <a:ext cx="9601196" cy="3779520"/>
          </a:xfrm>
        </p:spPr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b="1" u="sng" dirty="0" smtClean="0"/>
              <a:t>one minute </a:t>
            </a:r>
            <a:r>
              <a:rPr lang="en-US" dirty="0" smtClean="0"/>
              <a:t>to think of what questions you would like to ask me and write them on your piece of paper</a:t>
            </a:r>
          </a:p>
          <a:p>
            <a:pPr lvl="1"/>
            <a:r>
              <a:rPr lang="en-US" dirty="0" smtClean="0"/>
              <a:t>These questions can include any concerns you are having, information you would like, etc.</a:t>
            </a:r>
          </a:p>
          <a:p>
            <a:r>
              <a:rPr lang="en-US" dirty="0" smtClean="0"/>
              <a:t>Then take </a:t>
            </a:r>
            <a:r>
              <a:rPr lang="en-US" b="1" u="sng" dirty="0" smtClean="0"/>
              <a:t>two minutes</a:t>
            </a:r>
            <a:r>
              <a:rPr lang="en-US" b="1" dirty="0" smtClean="0"/>
              <a:t> </a:t>
            </a:r>
            <a:r>
              <a:rPr lang="en-US" dirty="0" smtClean="0"/>
              <a:t>to discuss what questions everyone came up with as a group and decide on ONE great question for your group to ask</a:t>
            </a:r>
          </a:p>
          <a:p>
            <a:r>
              <a:rPr lang="en-US" dirty="0" smtClean="0"/>
              <a:t>When you have agreed upon a question, have your scribe write your question on the side marker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36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there any additional information you believe is necessary in order to find the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94432"/>
            <a:ext cx="9601196" cy="3181436"/>
          </a:xfrm>
        </p:spPr>
        <p:txBody>
          <a:bodyPr/>
          <a:lstStyle/>
          <a:p>
            <a:r>
              <a:rPr lang="en-US" dirty="0" smtClean="0"/>
              <a:t>Think to yourself and write down all pieces of information you would like</a:t>
            </a:r>
          </a:p>
          <a:p>
            <a:r>
              <a:rPr lang="en-US" dirty="0"/>
              <a:t>C</a:t>
            </a:r>
            <a:r>
              <a:rPr lang="en-US" dirty="0" smtClean="0"/>
              <a:t>ommunicate with your group to discuss your ideas</a:t>
            </a:r>
          </a:p>
          <a:p>
            <a:r>
              <a:rPr lang="en-US" dirty="0" smtClean="0"/>
              <a:t>We will come together as a class after </a:t>
            </a:r>
            <a:r>
              <a:rPr lang="en-US" b="1" u="sng" dirty="0" smtClean="0"/>
              <a:t>two</a:t>
            </a:r>
            <a:r>
              <a:rPr lang="en-US" dirty="0" smtClean="0"/>
              <a:t> minutes to discuss additional information requested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		</a:t>
            </a:r>
            <a:r>
              <a:rPr lang="en-US" sz="8000" dirty="0" smtClean="0">
                <a:hlinkClick r:id="" action="ppaction://hlinkshowjump?jump=nextslide"/>
              </a:rPr>
              <a:t>YES	</a:t>
            </a:r>
            <a:r>
              <a:rPr lang="en-US" sz="8000" dirty="0" smtClean="0"/>
              <a:t>							</a:t>
            </a:r>
            <a:r>
              <a:rPr lang="en-US" sz="8000" dirty="0" smtClean="0">
                <a:hlinkClick r:id="rId2" action="ppaction://hlinksldjump"/>
              </a:rPr>
              <a:t>	NO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31844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Alrighty</a:t>
            </a:r>
            <a:r>
              <a:rPr lang="en-US" dirty="0" smtClean="0"/>
              <a:t>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4016"/>
            <a:ext cx="9601196" cy="38160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and your group have 8 minutes to solve this </a:t>
            </a:r>
            <a:r>
              <a:rPr lang="en-US" dirty="0" smtClean="0"/>
              <a:t>problem then write your solution on the board</a:t>
            </a:r>
            <a:endParaRPr lang="en-US" dirty="0" smtClean="0"/>
          </a:p>
          <a:p>
            <a:r>
              <a:rPr lang="en-US" dirty="0" smtClean="0"/>
              <a:t>Your group must have all the work shown on your paper of how you solved the problem</a:t>
            </a:r>
          </a:p>
          <a:p>
            <a:r>
              <a:rPr lang="en-US" dirty="0" smtClean="0"/>
              <a:t>You may use any method of solving we have studied </a:t>
            </a:r>
          </a:p>
          <a:p>
            <a:r>
              <a:rPr lang="en-US" dirty="0" smtClean="0"/>
              <a:t>Be ready to discuss and justify your method and solution at the end of the 8 minutes</a:t>
            </a:r>
          </a:p>
          <a:p>
            <a:r>
              <a:rPr lang="en-US" dirty="0" smtClean="0"/>
              <a:t>Write neatly on your papers as your work can possibly be shown under the ELMO</a:t>
            </a:r>
          </a:p>
          <a:p>
            <a:r>
              <a:rPr lang="en-US" dirty="0" smtClean="0">
                <a:hlinkClick r:id="rId2" action="ppaction://hlinksldjump"/>
              </a:rPr>
              <a:t>Good luck!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7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1824</TotalTime>
  <Words>729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Good Morning!</vt:lpstr>
      <vt:lpstr>Are you hungry for some candy and chips?</vt:lpstr>
      <vt:lpstr>The main course</vt:lpstr>
      <vt:lpstr>My question to you….</vt:lpstr>
      <vt:lpstr>Let’s see how good your perception is…</vt:lpstr>
      <vt:lpstr>Questions? “If you don’t ask, you don’t get” </vt:lpstr>
      <vt:lpstr>Is there any additional information you believe is necessary in order to find the solution?</vt:lpstr>
      <vt:lpstr>Are you ready to solve?</vt:lpstr>
      <vt:lpstr>Alrighty then…</vt:lpstr>
      <vt:lpstr>Why are we stuck?</vt:lpstr>
      <vt:lpstr>Solutions and methods:</vt:lpstr>
      <vt:lpstr>Miss Bishop would need to spend…</vt:lpstr>
      <vt:lpstr>Miss Bishop’s Method</vt:lpstr>
      <vt:lpstr>Miss Bishop’s Method continued…</vt:lpstr>
      <vt:lpstr>Title?</vt:lpstr>
      <vt:lpstr>TITLES:</vt:lpstr>
      <vt:lpstr>Time to reflect</vt:lpstr>
      <vt:lpstr>Exit slip</vt:lpstr>
    </vt:vector>
  </TitlesOfParts>
  <Company>Grayslake Community High School District 127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and Chips</dc:title>
  <dc:creator>Stephanie Bishop</dc:creator>
  <cp:lastModifiedBy>Stephanie Bishop</cp:lastModifiedBy>
  <cp:revision>31</cp:revision>
  <dcterms:created xsi:type="dcterms:W3CDTF">2014-12-05T02:23:59Z</dcterms:created>
  <dcterms:modified xsi:type="dcterms:W3CDTF">2014-12-09T18:31:14Z</dcterms:modified>
</cp:coreProperties>
</file>